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rben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69" y="4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733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787" y="1086326"/>
            <a:ext cx="7596426" cy="1906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500"/>
              </a:lnSpc>
              <a:buNone/>
            </a:pPr>
            <a:r>
              <a:rPr lang="en-US" sz="60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Garbage Detection in Images Using CNN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773787" y="3324582"/>
            <a:ext cx="7596426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presentation explores the power of deep learning for image processing, specifically focusing on detecting garbage in images using Convolutional Neural Networks (CNNs).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127403" y="4634508"/>
            <a:ext cx="7242810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Presented by: (Group No. 24)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481137" y="5065514"/>
            <a:ext cx="6889075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Ankit Srivastava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481137" y="5496520"/>
            <a:ext cx="6889075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Chandaka Giri Babu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481137" y="5927527"/>
            <a:ext cx="6889075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Aditya Tripathi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127403" y="6358533"/>
            <a:ext cx="7242810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Mentored by: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481137" y="6789539"/>
            <a:ext cx="6889075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Dr. Koushlendra Kumar Singh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8721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90667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7041" y="2999184"/>
            <a:ext cx="10941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290667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Success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344054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 accuracy in garbage detection.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360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5131" y="4452580"/>
            <a:ext cx="19311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666280" y="436006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Future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666280" y="489394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Website deployment for public use.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81346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37749" y="5905976"/>
            <a:ext cx="20800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6280" y="58134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Next Steps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6280" y="634734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Finalize deployment, improve accuracy.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552" y="803672"/>
            <a:ext cx="7556897" cy="1417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Overview of Garbage Detection with CNN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552" y="2815828"/>
            <a:ext cx="510064" cy="510064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8339" y="2900839"/>
            <a:ext cx="10048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310" y="2815828"/>
            <a:ext cx="3687008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What is Garbage Detection?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310" y="3306008"/>
            <a:ext cx="6820138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Automatically identifying waste in images for smart city initiatives.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552" y="4513064"/>
            <a:ext cx="510064" cy="510064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59882" y="4598075"/>
            <a:ext cx="177403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310" y="4513064"/>
            <a:ext cx="3117652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Why is This Important?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310" y="5003244"/>
            <a:ext cx="6820138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Environmental benefits: efficient waste collection, cleaner cities. Scalable for large-scale waste monitoring.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552" y="6210300"/>
            <a:ext cx="510064" cy="510064"/>
          </a:xfrm>
          <a:prstGeom prst="roundRect">
            <a:avLst>
              <a:gd name="adj" fmla="val 186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3095" y="6295311"/>
            <a:ext cx="190976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310" y="6210300"/>
            <a:ext cx="2834164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Why CNN?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310" y="6700480"/>
            <a:ext cx="6820138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Excels at image classification, handles complex image data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14350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437" y="379795"/>
            <a:ext cx="633984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Preparing Image Data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487520" y="1742735"/>
            <a:ext cx="4136231" cy="1848088"/>
          </a:xfrm>
          <a:prstGeom prst="roundRect">
            <a:avLst>
              <a:gd name="adj" fmla="val 5611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49576" y="200479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Image Resizing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49576" y="2538667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Resized to 128x128 pixels for uniformity.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870567" y="1742735"/>
            <a:ext cx="4136231" cy="1848088"/>
          </a:xfrm>
          <a:prstGeom prst="roundRect">
            <a:avLst>
              <a:gd name="adj" fmla="val 5611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132624" y="200479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Normalization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132624" y="2538667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Pixel values scaled between 0 and 1.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253615" y="1742735"/>
            <a:ext cx="4136231" cy="1848088"/>
          </a:xfrm>
          <a:prstGeom prst="roundRect">
            <a:avLst>
              <a:gd name="adj" fmla="val 5611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515672" y="200479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Augmentation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515672" y="2538667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Rotation, zooming, flipping for diversity.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2544" y="175687"/>
            <a:ext cx="7597378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Convolutional Neural Network Structure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18" y="1824005"/>
            <a:ext cx="1104781" cy="1767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86750" y="2044866"/>
            <a:ext cx="2777966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Convolutional Layers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093000" y="2519064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Extract image features.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18" y="3591726"/>
            <a:ext cx="1104781" cy="1767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86750" y="3812587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Pooling Layers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093000" y="4289193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Downsample and reduce dimensionality.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18" y="5359447"/>
            <a:ext cx="1104781" cy="1767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86750" y="5580308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Dense Layers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086750" y="6059322"/>
            <a:ext cx="6161246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Classify based on extracted features.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835" y="-6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309" y="2910553"/>
            <a:ext cx="4868942" cy="24142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08729" y="466701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Detailed CNN Architecture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663773" y="2380036"/>
            <a:ext cx="30480" cy="4761309"/>
          </a:xfrm>
          <a:prstGeom prst="roundRect">
            <a:avLst>
              <a:gd name="adj" fmla="val 340200"/>
            </a:avLst>
          </a:prstGeom>
          <a:solidFill>
            <a:srgbClr val="B8BFDF"/>
          </a:solidFill>
          <a:ln/>
        </p:spPr>
      </p:sp>
      <p:sp>
        <p:nvSpPr>
          <p:cNvPr id="6" name="Shape 2"/>
          <p:cNvSpPr/>
          <p:nvPr/>
        </p:nvSpPr>
        <p:spPr>
          <a:xfrm>
            <a:off x="926246" y="292010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B8BFDF"/>
          </a:solidFill>
          <a:ln/>
        </p:spPr>
      </p:sp>
      <p:sp>
        <p:nvSpPr>
          <p:cNvPr id="7" name="Shape 3"/>
          <p:cNvSpPr/>
          <p:nvPr/>
        </p:nvSpPr>
        <p:spPr>
          <a:xfrm>
            <a:off x="401300" y="265768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24304" y="2750201"/>
            <a:ext cx="10941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900" dirty="0"/>
          </a:p>
        </p:txBody>
      </p:sp>
      <p:sp>
        <p:nvSpPr>
          <p:cNvPr id="9" name="Text 5"/>
          <p:cNvSpPr/>
          <p:nvPr/>
        </p:nvSpPr>
        <p:spPr>
          <a:xfrm>
            <a:off x="2036802" y="262685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Layer 1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2036802" y="3160728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32 filters, 3x3 kernel, max pooling.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926246" y="458947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B8BFDF"/>
          </a:solidFill>
          <a:ln/>
        </p:spPr>
      </p:sp>
      <p:sp>
        <p:nvSpPr>
          <p:cNvPr id="12" name="Shape 8"/>
          <p:cNvSpPr/>
          <p:nvPr/>
        </p:nvSpPr>
        <p:spPr>
          <a:xfrm>
            <a:off x="401300" y="432706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582394" y="4419576"/>
            <a:ext cx="19311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900" dirty="0"/>
          </a:p>
        </p:txBody>
      </p:sp>
      <p:sp>
        <p:nvSpPr>
          <p:cNvPr id="14" name="Text 10"/>
          <p:cNvSpPr/>
          <p:nvPr/>
        </p:nvSpPr>
        <p:spPr>
          <a:xfrm>
            <a:off x="2036802" y="429622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Layer 2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2036802" y="4830104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64 filters, 3x3 kernel, max pooling.</a:t>
            </a:r>
            <a:endParaRPr lang="en-US" sz="1900" dirty="0"/>
          </a:p>
        </p:txBody>
      </p:sp>
      <p:sp>
        <p:nvSpPr>
          <p:cNvPr id="16" name="Shape 12"/>
          <p:cNvSpPr/>
          <p:nvPr/>
        </p:nvSpPr>
        <p:spPr>
          <a:xfrm>
            <a:off x="926246" y="6258854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B8BFDF"/>
          </a:solidFill>
          <a:ln/>
        </p:spPr>
      </p:sp>
      <p:sp>
        <p:nvSpPr>
          <p:cNvPr id="17" name="Shape 13"/>
          <p:cNvSpPr/>
          <p:nvPr/>
        </p:nvSpPr>
        <p:spPr>
          <a:xfrm>
            <a:off x="401300" y="599644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575012" y="6088951"/>
            <a:ext cx="20800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900" dirty="0"/>
          </a:p>
        </p:txBody>
      </p:sp>
      <p:sp>
        <p:nvSpPr>
          <p:cNvPr id="19" name="Text 15"/>
          <p:cNvSpPr/>
          <p:nvPr/>
        </p:nvSpPr>
        <p:spPr>
          <a:xfrm>
            <a:off x="2036802" y="596560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Layer 3</a:t>
            </a:r>
            <a:endParaRPr lang="en-US" sz="2400" dirty="0"/>
          </a:p>
        </p:txBody>
      </p:sp>
      <p:sp>
        <p:nvSpPr>
          <p:cNvPr id="20" name="Text 16"/>
          <p:cNvSpPr/>
          <p:nvPr/>
        </p:nvSpPr>
        <p:spPr>
          <a:xfrm>
            <a:off x="2036802" y="6499479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128 filters, 3x3 kernel, max pooling.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718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460" y="925436"/>
            <a:ext cx="709207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Training the CNN Model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756460" y="234489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9464" y="2437410"/>
            <a:ext cx="10941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558703" y="2344899"/>
            <a:ext cx="322778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Epochs and Optimizer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570515" y="276459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10 epochs using Adam optimizer.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56460" y="379829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37554" y="3890806"/>
            <a:ext cx="19311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558703" y="379829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Loss Function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558703" y="421658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Binary Cross-Entropy.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756460" y="525169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0172" y="5344202"/>
            <a:ext cx="20800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558703" y="525169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Validation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558703" y="5714486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20% of data reserved for testing.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98063"/>
            <a:ext cx="872132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Evaluating CNN Performance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Confusion Matrix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Visualizes true/false positives/negatives.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Metrics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619268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 and loss measured.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Visualization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Accuracy/loss curves plotted.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48365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Model Optimization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590311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7041" y="5995630"/>
            <a:ext cx="10941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590311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Grid Search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6436995"/>
            <a:ext cx="55255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for hyperparameter tuning.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438668" y="590311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19762" y="5995630"/>
            <a:ext cx="19311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8240911" y="590311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Tuned Parameters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240911" y="6436995"/>
            <a:ext cx="55255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Learning rate, filters, dropout rate.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288857"/>
            <a:ext cx="4869180" cy="36518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11425" y="289499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Future Enhancement - Website Integration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511425" y="2202834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773481" y="246489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Objective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773481" y="2998766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User-friendly website for image uploads.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511425" y="3902689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73481" y="41647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Process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773481" y="4698622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 using Flask/Django, host on cloud.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511425" y="5602544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73481" y="586460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 Interaction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773481" y="6398477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Upload images, get garbage classification results.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356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Nobile</vt:lpstr>
      <vt:lpstr>Corben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Aaditya Tripathi</cp:lastModifiedBy>
  <cp:revision>2</cp:revision>
  <dcterms:created xsi:type="dcterms:W3CDTF">2024-10-19T06:40:39Z</dcterms:created>
  <dcterms:modified xsi:type="dcterms:W3CDTF">2024-10-22T05:04:14Z</dcterms:modified>
</cp:coreProperties>
</file>